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2FC26E-97BA-4076-BDA0-BB9CBCCE7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705DEF-26C6-44EE-A778-D88037454E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665B40-63DA-4B2E-A643-9C08EF1C8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FBE0-A0A2-4667-AF93-DBE3A758F06C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111043-3232-4E76-80AA-2A17839D5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3D9C67-45A0-4189-926B-B13A29588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9E1C-9AB0-4AA4-A79E-C7F15E27A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73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73CF53-494C-4F6F-85C8-FCC58CC7A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4E0D855-7D8E-4D83-994E-FCC41BD2F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157F71-5C43-4CF9-90DB-743F424B8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FBE0-A0A2-4667-AF93-DBE3A758F06C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A8DB10-714E-487C-AE9A-3A5A71972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534336-B4CD-45D0-B91B-39435F4CB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9E1C-9AB0-4AA4-A79E-C7F15E27A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68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BF20D19-C83C-4F70-BEBC-B800407A01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9B6D922-7111-48A2-82B0-32687207B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6058E9-1960-4D72-A1B0-7B5877462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FBE0-A0A2-4667-AF93-DBE3A758F06C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DEC89F-B390-4CE3-9F73-F2259A455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6AD3EF-BAC0-4848-B00C-2A9472A6B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9E1C-9AB0-4AA4-A79E-C7F15E27A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13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3EE409-9094-478D-8E42-947358AD8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C03EB0-7E20-4232-9D70-99FBFD896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1DA296-8C28-4C40-91B9-5DC77B7C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FBE0-A0A2-4667-AF93-DBE3A758F06C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5407F-CB95-47EA-A8B2-7B560F74A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CF76A5-7C1A-4B64-AEAF-1BC55A3E5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9E1C-9AB0-4AA4-A79E-C7F15E27A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85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A6F459-1D0C-4A32-9C06-C8DD76388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7801CD-DF7B-427D-B526-A19F1155D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7F6B3C-B598-4475-B1DE-943B699B0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FBE0-A0A2-4667-AF93-DBE3A758F06C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EFCCF4-481F-4CAA-95DF-57BDCBFB3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8115F5-764C-41FF-BAEE-294666871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9E1C-9AB0-4AA4-A79E-C7F15E27A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2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7A358C-0E62-422D-8FD6-7DD5D37A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6DC95A-202C-43C9-BF7F-8FED1B316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380C24-41BC-48D1-9632-3515209F0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FE6BB1-99D4-4BC4-B335-A9B3EB4F6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FBE0-A0A2-4667-AF93-DBE3A758F06C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12DDBB-6FEC-4988-B510-603855694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70CDDE-0F02-45DD-899C-FF71C2A43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9E1C-9AB0-4AA4-A79E-C7F15E27A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08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97C49C-76CB-46CD-9D6E-CE031C4B9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316E69-FBD1-42FD-837C-B8B32C9FD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7E13D5-72A5-4063-BDF9-891213672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B17A753-0E67-4290-A8E9-EBFC203131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4E51E53-4A7D-4668-A11C-68F57DE13D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DF9F400-C0EA-4063-8D34-75C0F205C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FBE0-A0A2-4667-AF93-DBE3A758F06C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804DAA1-BC3A-4614-8477-3DD3062F4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9633420-98C1-46A7-A703-86CECC84B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9E1C-9AB0-4AA4-A79E-C7F15E27A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89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BA3384-0C91-440F-BE0F-8F22E699A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10B619E-502E-4793-AEAE-4853CC9D5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FBE0-A0A2-4667-AF93-DBE3A758F06C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18DD6CD-0822-4ABD-9704-8EB154E54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B456AFB-AA43-4CDE-BD65-90DDFBAC6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9E1C-9AB0-4AA4-A79E-C7F15E27A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66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6D9EED7-2FBC-41AB-9508-B520CF4C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FBE0-A0A2-4667-AF93-DBE3A758F06C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4B42DC7-F3F2-4F23-8D49-A4539C693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A0EC23-CE4E-491C-AF04-1505FEC58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9E1C-9AB0-4AA4-A79E-C7F15E27A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77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C5181A-B828-4D0B-ACDC-789D662AA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27C3AB-71E1-4053-8079-EDEC67126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D9276EA-177B-4F75-9095-462B56E66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71A78A-4077-4AA2-90A2-9EACF22DD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FBE0-A0A2-4667-AF93-DBE3A758F06C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FC88FB-1110-41C5-A829-65B001FB8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020F94-FFCA-4230-ADD2-9A6D8954F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9E1C-9AB0-4AA4-A79E-C7F15E27A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72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3D133C-42B7-4D73-B4CE-B69807B43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8EECA97-5A03-483C-9FC3-119F8F8DF1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B5E8F1-D89E-4F08-9DD2-080252AA8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7BB85E-B327-461E-8F83-01EA1BCE5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FBE0-A0A2-4667-AF93-DBE3A758F06C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A550CB-13E3-48FB-AD91-198A92125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D60069-BD58-4B12-88DE-7D2A3A7B1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9E1C-9AB0-4AA4-A79E-C7F15E27A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63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BDB61B2-B5D7-492A-BF59-A80DDD475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33558A-F5EE-4510-B28F-4E6D0C84F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4FEF63-3FA2-492C-AEEB-505E83985C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9FBE0-A0A2-4667-AF93-DBE3A758F06C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B78E0B-9C5A-4B5E-9965-96F3DEDBC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CFC9BA-B02C-452A-A8E8-6DE7A6C43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B9E1C-9AB0-4AA4-A79E-C7F15E27A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84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792EEC8-907C-4BFA-96A9-D7B6E0BCD6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250" y="519113"/>
            <a:ext cx="2963500" cy="1709182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9DC95A22-3311-49D3-B989-3D6EDD18B5BA}"/>
              </a:ext>
            </a:extLst>
          </p:cNvPr>
          <p:cNvSpPr txBox="1"/>
          <p:nvPr/>
        </p:nvSpPr>
        <p:spPr>
          <a:xfrm>
            <a:off x="818687" y="3389178"/>
            <a:ext cx="65246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Indicateur d’écart de rémunération : incalculable</a:t>
            </a:r>
          </a:p>
          <a:p>
            <a:endParaRPr lang="fr-FR" dirty="0"/>
          </a:p>
          <a:p>
            <a:r>
              <a:rPr lang="fr-FR" dirty="0"/>
              <a:t>Indicateur d’écart de taux d’augmentations individuelles :</a:t>
            </a:r>
          </a:p>
          <a:p>
            <a:r>
              <a:rPr lang="fr-FR" dirty="0"/>
              <a:t>35 points/35</a:t>
            </a:r>
          </a:p>
          <a:p>
            <a:r>
              <a:rPr lang="fr-FR" dirty="0"/>
              <a:t>Augmentation au retour congé maternité : incalculable (pas de retour de congé maternité en 2023)</a:t>
            </a:r>
          </a:p>
          <a:p>
            <a:endParaRPr lang="fr-FR" dirty="0"/>
          </a:p>
          <a:p>
            <a:r>
              <a:rPr lang="fr-FR" dirty="0"/>
              <a:t>10 + hautes rémunérations : 0/10</a:t>
            </a:r>
          </a:p>
          <a:p>
            <a:r>
              <a:rPr lang="fr-FR" dirty="0"/>
              <a:t>TOTAL DES POINTS OBTENUS : 35 SUR 45</a:t>
            </a:r>
          </a:p>
          <a:p>
            <a:r>
              <a:rPr lang="fr-FR" dirty="0"/>
              <a:t>Index : incalculable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C8E358C-E78B-48C4-9F7E-B80B67D056FA}"/>
              </a:ext>
            </a:extLst>
          </p:cNvPr>
          <p:cNvSpPr txBox="1"/>
          <p:nvPr/>
        </p:nvSpPr>
        <p:spPr>
          <a:xfrm>
            <a:off x="736847" y="603682"/>
            <a:ext cx="53591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INDEX EGALITE HOMMES FEMMES ANNEE 2023</a:t>
            </a:r>
          </a:p>
        </p:txBody>
      </p:sp>
    </p:spTree>
    <p:extLst>
      <p:ext uri="{BB962C8B-B14F-4D97-AF65-F5344CB8AC3E}">
        <p14:creationId xmlns:p14="http://schemas.microsoft.com/office/powerpoint/2010/main" val="29210899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57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Margaux PIASTRA</dc:creator>
  <cp:lastModifiedBy>Alec BEAUDROUX</cp:lastModifiedBy>
  <cp:revision>6</cp:revision>
  <dcterms:created xsi:type="dcterms:W3CDTF">2021-07-20T09:51:42Z</dcterms:created>
  <dcterms:modified xsi:type="dcterms:W3CDTF">2024-02-23T11:07:43Z</dcterms:modified>
</cp:coreProperties>
</file>